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7" r:id="rId2"/>
    <p:sldId id="262" r:id="rId3"/>
    <p:sldId id="285" r:id="rId4"/>
    <p:sldId id="263" r:id="rId5"/>
    <p:sldId id="264" r:id="rId6"/>
    <p:sldId id="286" r:id="rId7"/>
    <p:sldId id="280" r:id="rId8"/>
    <p:sldId id="266" r:id="rId9"/>
    <p:sldId id="271" r:id="rId10"/>
    <p:sldId id="272" r:id="rId11"/>
    <p:sldId id="282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44859-67A6-4C51-ADBC-72783BA91A5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7C57-17BE-4FE1-94E7-6620857B2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25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7C57-17BE-4FE1-94E7-6620857B2F1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772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Победа\горка-геро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332655"/>
            <a:ext cx="8208912" cy="616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F:\Победа\1542386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31780" cy="59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45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285904"/>
            <a:ext cx="3178696" cy="134196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 Петрович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16216" y="1467947"/>
            <a:ext cx="1846938" cy="275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6638" y="1391783"/>
            <a:ext cx="1944492" cy="2829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007" y="3844493"/>
            <a:ext cx="2496229" cy="276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7667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Калараш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Леонтьевич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84364" y="2742058"/>
            <a:ext cx="3309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Наум Захарович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532440" cy="6075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08417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2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10818" cy="612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b="8962"/>
          <a:stretch/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25747" cy="597666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9648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7"/>
            <a:ext cx="8280920" cy="617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0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7342"/>
            <a:ext cx="2156406" cy="3992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11721" y="404664"/>
            <a:ext cx="2120719" cy="411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345" y="3484700"/>
            <a:ext cx="2767637" cy="2075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Победа\памятник-в-честь-50-летия-побед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332656"/>
            <a:ext cx="7992888" cy="60010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8</Words>
  <Application>Microsoft Office PowerPoint</Application>
  <PresentationFormat>Экран (4:3)</PresentationFormat>
  <Paragraphs>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Малышев   Алексей  Петрович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SEVEN</dc:creator>
  <cp:lastModifiedBy>МДОБУ №84</cp:lastModifiedBy>
  <cp:revision>73</cp:revision>
  <dcterms:created xsi:type="dcterms:W3CDTF">2015-03-20T07:51:19Z</dcterms:created>
  <dcterms:modified xsi:type="dcterms:W3CDTF">2015-03-24T09:01:24Z</dcterms:modified>
</cp:coreProperties>
</file>